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68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 autoAdjust="0"/>
    <p:restoredTop sz="94511" autoAdjust="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D938B-3AF0-43DD-99FA-5CC9D47D20F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B3551-9A5A-4047-A485-C6ADE77988D6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</dgm:spPr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FAZORSKA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6C14F801-A46E-4CEF-9057-88B9E3543E32}" type="parTrans" cxnId="{167EF2EE-90AC-4999-B31D-69D9F7B24A34}">
      <dgm:prSet/>
      <dgm:spPr/>
      <dgm:t>
        <a:bodyPr/>
        <a:lstStyle/>
        <a:p>
          <a:endParaRPr lang="en-US"/>
        </a:p>
      </dgm:t>
    </dgm:pt>
    <dgm:pt modelId="{E05BE3C4-9921-4C49-9DD5-B2EE30D2005B}" type="sibTrans" cxnId="{167EF2EE-90AC-4999-B31D-69D9F7B24A34}">
      <dgm:prSet/>
      <dgm:spPr/>
      <dgm:t>
        <a:bodyPr/>
        <a:lstStyle/>
        <a:p>
          <a:endParaRPr lang="en-US"/>
        </a:p>
      </dgm:t>
    </dgm:pt>
    <dgm:pt modelId="{9A16A968-98E9-4252-A86D-E68B9A54B0DE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DISKRETNA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D4630ECE-39DC-4FEA-97E0-E27DE057266B}" type="parTrans" cxnId="{D9C9B955-530A-420E-9C36-82946D97ED61}">
      <dgm:prSet/>
      <dgm:spPr/>
      <dgm:t>
        <a:bodyPr/>
        <a:lstStyle/>
        <a:p>
          <a:endParaRPr lang="en-US"/>
        </a:p>
      </dgm:t>
    </dgm:pt>
    <dgm:pt modelId="{9E649AAB-6834-48D8-B05D-DCC27BFE812D}" type="sibTrans" cxnId="{D9C9B955-530A-420E-9C36-82946D97ED61}">
      <dgm:prSet/>
      <dgm:spPr/>
      <dgm:t>
        <a:bodyPr/>
        <a:lstStyle/>
        <a:p>
          <a:endParaRPr lang="en-US"/>
        </a:p>
      </dgm:t>
    </dgm:pt>
    <dgm:pt modelId="{58C24BC3-CA88-49E3-ABB2-9D90F28208FF}">
      <dgm:prSet custT="1"/>
      <dgm:spPr/>
      <dgm:t>
        <a:bodyPr/>
        <a:lstStyle/>
        <a:p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KONTINUALNA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5D52A0DC-86D1-476E-AB0B-24B04FB5B021}" type="parTrans" cxnId="{CB2213EA-33EF-4BE3-BE72-64739E7A56DD}">
      <dgm:prSet/>
      <dgm:spPr/>
      <dgm:t>
        <a:bodyPr/>
        <a:lstStyle/>
        <a:p>
          <a:endParaRPr lang="en-US"/>
        </a:p>
      </dgm:t>
    </dgm:pt>
    <dgm:pt modelId="{8107B229-3BF1-4DAC-9E7B-9115CBB0DC56}" type="sibTrans" cxnId="{CB2213EA-33EF-4BE3-BE72-64739E7A56DD}">
      <dgm:prSet/>
      <dgm:spPr/>
      <dgm:t>
        <a:bodyPr/>
        <a:lstStyle/>
        <a:p>
          <a:endParaRPr lang="en-US"/>
        </a:p>
      </dgm:t>
    </dgm:pt>
    <dgm:pt modelId="{FB7760D6-5E45-4077-9E3B-D766C2B4A6CA}">
      <dgm:prSet custT="1"/>
      <dgm:spPr/>
      <dgm:t>
        <a:bodyPr/>
        <a:lstStyle/>
        <a:p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Fiksni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korak</a:t>
          </a:r>
          <a:endParaRPr lang="en-US" sz="1600" dirty="0">
            <a:latin typeface="Times New Roman" pitchFamily="18" charset="0"/>
            <a:cs typeface="Times New Roman" pitchFamily="18" charset="0"/>
          </a:endParaRPr>
        </a:p>
      </dgm:t>
    </dgm:pt>
    <dgm:pt modelId="{D422094D-77D9-4D62-BB4C-09D72E46C4F5}" type="parTrans" cxnId="{B85CD9DB-6151-454B-B976-E41BA38E69F6}">
      <dgm:prSet/>
      <dgm:spPr/>
      <dgm:t>
        <a:bodyPr/>
        <a:lstStyle/>
        <a:p>
          <a:endParaRPr lang="en-US"/>
        </a:p>
      </dgm:t>
    </dgm:pt>
    <dgm:pt modelId="{C6B020D4-FF16-47A6-B8D8-5FE9AF368D35}" type="sibTrans" cxnId="{B85CD9DB-6151-454B-B976-E41BA38E69F6}">
      <dgm:prSet/>
      <dgm:spPr/>
      <dgm:t>
        <a:bodyPr/>
        <a:lstStyle/>
        <a:p>
          <a:endParaRPr lang="en-US"/>
        </a:p>
      </dgm:t>
    </dgm:pt>
    <dgm:pt modelId="{9C2D96B4-D54A-4878-B084-DB709A4144FB}">
      <dgm:prSet custT="1"/>
      <dgm:spPr/>
      <dgm:t>
        <a:bodyPr/>
        <a:lstStyle/>
        <a:p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Varijabilni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korak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E7B48A40-FC88-4D30-8B11-AA6C1E92DDBD}" type="parTrans" cxnId="{154CCEA8-854F-445B-9DA4-929D6894C1B7}">
      <dgm:prSet/>
      <dgm:spPr/>
      <dgm:t>
        <a:bodyPr/>
        <a:lstStyle/>
        <a:p>
          <a:endParaRPr lang="en-US"/>
        </a:p>
      </dgm:t>
    </dgm:pt>
    <dgm:pt modelId="{0F273227-C454-4617-808A-CB3B89737862}" type="sibTrans" cxnId="{154CCEA8-854F-445B-9DA4-929D6894C1B7}">
      <dgm:prSet/>
      <dgm:spPr/>
      <dgm:t>
        <a:bodyPr/>
        <a:lstStyle/>
        <a:p>
          <a:endParaRPr lang="en-US"/>
        </a:p>
      </dgm:t>
    </dgm:pt>
    <dgm:pt modelId="{39E6127C-3563-4E68-B95C-0B95AAB17C53}" type="pres">
      <dgm:prSet presAssocID="{B04D938B-3AF0-43DD-99FA-5CC9D47D20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E2DBF2F-A7EE-4886-A1AC-98B0B4388B6F}" type="pres">
      <dgm:prSet presAssocID="{9A16A968-98E9-4252-A86D-E68B9A54B0DE}" presName="hierRoot1" presStyleCnt="0">
        <dgm:presLayoutVars>
          <dgm:hierBranch val="init"/>
        </dgm:presLayoutVars>
      </dgm:prSet>
      <dgm:spPr/>
    </dgm:pt>
    <dgm:pt modelId="{381AA30A-05E5-4534-B15E-F91AB80DD737}" type="pres">
      <dgm:prSet presAssocID="{9A16A968-98E9-4252-A86D-E68B9A54B0DE}" presName="rootComposite1" presStyleCnt="0"/>
      <dgm:spPr/>
    </dgm:pt>
    <dgm:pt modelId="{C25C2A25-F918-4DA8-AA6D-29821201D542}" type="pres">
      <dgm:prSet presAssocID="{9A16A968-98E9-4252-A86D-E68B9A54B0DE}" presName="rootText1" presStyleLbl="node0" presStyleIdx="0" presStyleCnt="3" custAng="10800000" custFlipVert="1" custScaleY="271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DA2C99-45B8-408C-BDEB-77E8535BCD45}" type="pres">
      <dgm:prSet presAssocID="{9A16A968-98E9-4252-A86D-E68B9A54B0D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21ABB1E-B17C-4F86-BA62-D077917F9823}" type="pres">
      <dgm:prSet presAssocID="{9A16A968-98E9-4252-A86D-E68B9A54B0DE}" presName="hierChild2" presStyleCnt="0"/>
      <dgm:spPr/>
    </dgm:pt>
    <dgm:pt modelId="{9B9EC225-729D-4D00-ABF0-A39EA2C0AE3A}" type="pres">
      <dgm:prSet presAssocID="{D422094D-77D9-4D62-BB4C-09D72E46C4F5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40BC8DB-FBDF-4FC4-BF59-67F66F193493}" type="pres">
      <dgm:prSet presAssocID="{FB7760D6-5E45-4077-9E3B-D766C2B4A6CA}" presName="hierRoot2" presStyleCnt="0">
        <dgm:presLayoutVars>
          <dgm:hierBranch val="init"/>
        </dgm:presLayoutVars>
      </dgm:prSet>
      <dgm:spPr/>
    </dgm:pt>
    <dgm:pt modelId="{DA8514BA-1643-48A6-B1DE-C6D1B85B35CA}" type="pres">
      <dgm:prSet presAssocID="{FB7760D6-5E45-4077-9E3B-D766C2B4A6CA}" presName="rootComposite" presStyleCnt="0"/>
      <dgm:spPr/>
    </dgm:pt>
    <dgm:pt modelId="{0B7FFBDC-0FDB-42C4-8042-157E97028506}" type="pres">
      <dgm:prSet presAssocID="{FB7760D6-5E45-4077-9E3B-D766C2B4A6CA}" presName="rootText" presStyleLbl="node2" presStyleIdx="0" presStyleCnt="2" custScaleX="72464" custScaleY="320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71E1D4-D5C1-48AF-87E8-A66BB17F0523}" type="pres">
      <dgm:prSet presAssocID="{FB7760D6-5E45-4077-9E3B-D766C2B4A6CA}" presName="rootConnector" presStyleLbl="node2" presStyleIdx="0" presStyleCnt="2"/>
      <dgm:spPr/>
      <dgm:t>
        <a:bodyPr/>
        <a:lstStyle/>
        <a:p>
          <a:endParaRPr lang="en-US"/>
        </a:p>
      </dgm:t>
    </dgm:pt>
    <dgm:pt modelId="{1A7EBE2B-7A9D-4E63-B1E8-A8F02CDECBDF}" type="pres">
      <dgm:prSet presAssocID="{FB7760D6-5E45-4077-9E3B-D766C2B4A6CA}" presName="hierChild4" presStyleCnt="0"/>
      <dgm:spPr/>
    </dgm:pt>
    <dgm:pt modelId="{E4699D15-55F6-451F-B817-A517D484DC44}" type="pres">
      <dgm:prSet presAssocID="{FB7760D6-5E45-4077-9E3B-D766C2B4A6CA}" presName="hierChild5" presStyleCnt="0"/>
      <dgm:spPr/>
    </dgm:pt>
    <dgm:pt modelId="{9D3FFC6E-41A4-4F81-A109-9C388B81FC8B}" type="pres">
      <dgm:prSet presAssocID="{9A16A968-98E9-4252-A86D-E68B9A54B0DE}" presName="hierChild3" presStyleCnt="0"/>
      <dgm:spPr/>
    </dgm:pt>
    <dgm:pt modelId="{4B4B8380-583A-41E9-BB69-EAA1225D2AF9}" type="pres">
      <dgm:prSet presAssocID="{533B3551-9A5A-4047-A485-C6ADE77988D6}" presName="hierRoot1" presStyleCnt="0">
        <dgm:presLayoutVars>
          <dgm:hierBranch val="init"/>
        </dgm:presLayoutVars>
      </dgm:prSet>
      <dgm:spPr/>
    </dgm:pt>
    <dgm:pt modelId="{864103B4-A04D-4F44-960B-BA5BF6517B72}" type="pres">
      <dgm:prSet presAssocID="{533B3551-9A5A-4047-A485-C6ADE77988D6}" presName="rootComposite1" presStyleCnt="0"/>
      <dgm:spPr/>
    </dgm:pt>
    <dgm:pt modelId="{BA828ED3-B455-47B4-A4A8-69038429D6F9}" type="pres">
      <dgm:prSet presAssocID="{533B3551-9A5A-4047-A485-C6ADE77988D6}" presName="rootText1" presStyleLbl="node0" presStyleIdx="1" presStyleCnt="3" custAng="10800000" custFlipVert="1" custScaleY="260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B7FCBA-6B74-41D4-A121-A69148AEE7F0}" type="pres">
      <dgm:prSet presAssocID="{533B3551-9A5A-4047-A485-C6ADE77988D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C8C14B0-92B0-4446-B1E1-5E157FCDF425}" type="pres">
      <dgm:prSet presAssocID="{533B3551-9A5A-4047-A485-C6ADE77988D6}" presName="hierChild2" presStyleCnt="0"/>
      <dgm:spPr/>
    </dgm:pt>
    <dgm:pt modelId="{A255B4E7-A85D-47DA-B35E-D2DD37AB154C}" type="pres">
      <dgm:prSet presAssocID="{533B3551-9A5A-4047-A485-C6ADE77988D6}" presName="hierChild3" presStyleCnt="0"/>
      <dgm:spPr/>
    </dgm:pt>
    <dgm:pt modelId="{C2F6FB26-4118-40A8-AE5A-B4ACFAE8720A}" type="pres">
      <dgm:prSet presAssocID="{58C24BC3-CA88-49E3-ABB2-9D90F28208FF}" presName="hierRoot1" presStyleCnt="0">
        <dgm:presLayoutVars>
          <dgm:hierBranch val="init"/>
        </dgm:presLayoutVars>
      </dgm:prSet>
      <dgm:spPr/>
    </dgm:pt>
    <dgm:pt modelId="{7081945B-594E-4A82-B7D4-598AFB4E7BDE}" type="pres">
      <dgm:prSet presAssocID="{58C24BC3-CA88-49E3-ABB2-9D90F28208FF}" presName="rootComposite1" presStyleCnt="0"/>
      <dgm:spPr/>
    </dgm:pt>
    <dgm:pt modelId="{25A66510-0D6A-4730-AAE7-CE2E1DD111E5}" type="pres">
      <dgm:prSet presAssocID="{58C24BC3-CA88-49E3-ABB2-9D90F28208FF}" presName="rootText1" presStyleLbl="node0" presStyleIdx="2" presStyleCnt="3" custAng="10800000" custFlipVert="1" custScaleY="271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C5790A-F2E1-4A19-883D-E998AA351FB3}" type="pres">
      <dgm:prSet presAssocID="{58C24BC3-CA88-49E3-ABB2-9D90F28208F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0263B91-38E2-4790-BA34-F0723D0FF8CE}" type="pres">
      <dgm:prSet presAssocID="{58C24BC3-CA88-49E3-ABB2-9D90F28208FF}" presName="hierChild2" presStyleCnt="0"/>
      <dgm:spPr/>
    </dgm:pt>
    <dgm:pt modelId="{770302D4-CA9E-4767-BC0B-F753133FAC55}" type="pres">
      <dgm:prSet presAssocID="{E7B48A40-FC88-4D30-8B11-AA6C1E92DDB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AA7691D5-030F-4DED-AB1F-A00EB2CCD8FB}" type="pres">
      <dgm:prSet presAssocID="{9C2D96B4-D54A-4878-B084-DB709A4144FB}" presName="hierRoot2" presStyleCnt="0">
        <dgm:presLayoutVars>
          <dgm:hierBranch val="init"/>
        </dgm:presLayoutVars>
      </dgm:prSet>
      <dgm:spPr/>
    </dgm:pt>
    <dgm:pt modelId="{ADE7C8D0-29E8-429B-BE99-241DF104B771}" type="pres">
      <dgm:prSet presAssocID="{9C2D96B4-D54A-4878-B084-DB709A4144FB}" presName="rootComposite" presStyleCnt="0"/>
      <dgm:spPr/>
    </dgm:pt>
    <dgm:pt modelId="{913FAFEF-A3E6-45BB-A9DB-B89DB89BB2B1}" type="pres">
      <dgm:prSet presAssocID="{9C2D96B4-D54A-4878-B084-DB709A4144FB}" presName="rootText" presStyleLbl="node2" presStyleIdx="1" presStyleCnt="2" custScaleX="76251" custScaleY="320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84AFA4-B24C-44D5-BE36-A5FD62B8BE4B}" type="pres">
      <dgm:prSet presAssocID="{9C2D96B4-D54A-4878-B084-DB709A4144FB}" presName="rootConnector" presStyleLbl="node2" presStyleIdx="1" presStyleCnt="2"/>
      <dgm:spPr/>
      <dgm:t>
        <a:bodyPr/>
        <a:lstStyle/>
        <a:p>
          <a:endParaRPr lang="en-US"/>
        </a:p>
      </dgm:t>
    </dgm:pt>
    <dgm:pt modelId="{C476F07F-E8D8-4F41-AC72-785A7E0291E8}" type="pres">
      <dgm:prSet presAssocID="{9C2D96B4-D54A-4878-B084-DB709A4144FB}" presName="hierChild4" presStyleCnt="0"/>
      <dgm:spPr/>
    </dgm:pt>
    <dgm:pt modelId="{3203E79A-B9AC-4EAA-8A9E-FE2470D8B2CE}" type="pres">
      <dgm:prSet presAssocID="{9C2D96B4-D54A-4878-B084-DB709A4144FB}" presName="hierChild5" presStyleCnt="0"/>
      <dgm:spPr/>
    </dgm:pt>
    <dgm:pt modelId="{4F8CCDDE-6106-4444-9BDE-1F94DB0B594E}" type="pres">
      <dgm:prSet presAssocID="{58C24BC3-CA88-49E3-ABB2-9D90F28208FF}" presName="hierChild3" presStyleCnt="0"/>
      <dgm:spPr/>
    </dgm:pt>
  </dgm:ptLst>
  <dgm:cxnLst>
    <dgm:cxn modelId="{2686C3C6-9EC2-4C51-9277-1BCDC85C9C52}" type="presOf" srcId="{9C2D96B4-D54A-4878-B084-DB709A4144FB}" destId="{913FAFEF-A3E6-45BB-A9DB-B89DB89BB2B1}" srcOrd="0" destOrd="0" presId="urn:microsoft.com/office/officeart/2005/8/layout/orgChart1"/>
    <dgm:cxn modelId="{C2D64CFE-764A-4E55-B537-16B202E4D61C}" type="presOf" srcId="{58C24BC3-CA88-49E3-ABB2-9D90F28208FF}" destId="{25A66510-0D6A-4730-AAE7-CE2E1DD111E5}" srcOrd="0" destOrd="0" presId="urn:microsoft.com/office/officeart/2005/8/layout/orgChart1"/>
    <dgm:cxn modelId="{167EF2EE-90AC-4999-B31D-69D9F7B24A34}" srcId="{B04D938B-3AF0-43DD-99FA-5CC9D47D20F4}" destId="{533B3551-9A5A-4047-A485-C6ADE77988D6}" srcOrd="1" destOrd="0" parTransId="{6C14F801-A46E-4CEF-9057-88B9E3543E32}" sibTransId="{E05BE3C4-9921-4C49-9DD5-B2EE30D2005B}"/>
    <dgm:cxn modelId="{2BD55416-8CFD-433B-A12D-BE92654EB1A4}" type="presOf" srcId="{D422094D-77D9-4D62-BB4C-09D72E46C4F5}" destId="{9B9EC225-729D-4D00-ABF0-A39EA2C0AE3A}" srcOrd="0" destOrd="0" presId="urn:microsoft.com/office/officeart/2005/8/layout/orgChart1"/>
    <dgm:cxn modelId="{B5EABC8E-0E67-49D3-809F-A49BBE3B76DC}" type="presOf" srcId="{FB7760D6-5E45-4077-9E3B-D766C2B4A6CA}" destId="{0B7FFBDC-0FDB-42C4-8042-157E97028506}" srcOrd="0" destOrd="0" presId="urn:microsoft.com/office/officeart/2005/8/layout/orgChart1"/>
    <dgm:cxn modelId="{154CCEA8-854F-445B-9DA4-929D6894C1B7}" srcId="{58C24BC3-CA88-49E3-ABB2-9D90F28208FF}" destId="{9C2D96B4-D54A-4878-B084-DB709A4144FB}" srcOrd="0" destOrd="0" parTransId="{E7B48A40-FC88-4D30-8B11-AA6C1E92DDBD}" sibTransId="{0F273227-C454-4617-808A-CB3B89737862}"/>
    <dgm:cxn modelId="{E14CF63B-0383-476E-B899-1B72FA26C572}" type="presOf" srcId="{533B3551-9A5A-4047-A485-C6ADE77988D6}" destId="{BA828ED3-B455-47B4-A4A8-69038429D6F9}" srcOrd="0" destOrd="0" presId="urn:microsoft.com/office/officeart/2005/8/layout/orgChart1"/>
    <dgm:cxn modelId="{AD9AAD8B-44AF-4481-B77D-F4E7D6B86F51}" type="presOf" srcId="{533B3551-9A5A-4047-A485-C6ADE77988D6}" destId="{C9B7FCBA-6B74-41D4-A121-A69148AEE7F0}" srcOrd="1" destOrd="0" presId="urn:microsoft.com/office/officeart/2005/8/layout/orgChart1"/>
    <dgm:cxn modelId="{8DCFD799-D129-4729-A456-EBCDC17707A9}" type="presOf" srcId="{9A16A968-98E9-4252-A86D-E68B9A54B0DE}" destId="{C25C2A25-F918-4DA8-AA6D-29821201D542}" srcOrd="0" destOrd="0" presId="urn:microsoft.com/office/officeart/2005/8/layout/orgChart1"/>
    <dgm:cxn modelId="{35A3403A-4881-4894-BE75-BB62611F619F}" type="presOf" srcId="{E7B48A40-FC88-4D30-8B11-AA6C1E92DDBD}" destId="{770302D4-CA9E-4767-BC0B-F753133FAC55}" srcOrd="0" destOrd="0" presId="urn:microsoft.com/office/officeart/2005/8/layout/orgChart1"/>
    <dgm:cxn modelId="{996CE5F7-8C31-4A60-8EC5-11671847ED16}" type="presOf" srcId="{9C2D96B4-D54A-4878-B084-DB709A4144FB}" destId="{C184AFA4-B24C-44D5-BE36-A5FD62B8BE4B}" srcOrd="1" destOrd="0" presId="urn:microsoft.com/office/officeart/2005/8/layout/orgChart1"/>
    <dgm:cxn modelId="{D9C9B955-530A-420E-9C36-82946D97ED61}" srcId="{B04D938B-3AF0-43DD-99FA-5CC9D47D20F4}" destId="{9A16A968-98E9-4252-A86D-E68B9A54B0DE}" srcOrd="0" destOrd="0" parTransId="{D4630ECE-39DC-4FEA-97E0-E27DE057266B}" sibTransId="{9E649AAB-6834-48D8-B05D-DCC27BFE812D}"/>
    <dgm:cxn modelId="{D55BFCE7-77C8-4E75-AAE5-F7FB4897A985}" type="presOf" srcId="{58C24BC3-CA88-49E3-ABB2-9D90F28208FF}" destId="{69C5790A-F2E1-4A19-883D-E998AA351FB3}" srcOrd="1" destOrd="0" presId="urn:microsoft.com/office/officeart/2005/8/layout/orgChart1"/>
    <dgm:cxn modelId="{2B661155-98BB-4042-8B5F-7192778911CE}" type="presOf" srcId="{FB7760D6-5E45-4077-9E3B-D766C2B4A6CA}" destId="{9871E1D4-D5C1-48AF-87E8-A66BB17F0523}" srcOrd="1" destOrd="0" presId="urn:microsoft.com/office/officeart/2005/8/layout/orgChart1"/>
    <dgm:cxn modelId="{B85CD9DB-6151-454B-B976-E41BA38E69F6}" srcId="{9A16A968-98E9-4252-A86D-E68B9A54B0DE}" destId="{FB7760D6-5E45-4077-9E3B-D766C2B4A6CA}" srcOrd="0" destOrd="0" parTransId="{D422094D-77D9-4D62-BB4C-09D72E46C4F5}" sibTransId="{C6B020D4-FF16-47A6-B8D8-5FE9AF368D35}"/>
    <dgm:cxn modelId="{52694D04-12A0-4956-BFBD-50868F8E635E}" type="presOf" srcId="{9A16A968-98E9-4252-A86D-E68B9A54B0DE}" destId="{1CDA2C99-45B8-408C-BDEB-77E8535BCD45}" srcOrd="1" destOrd="0" presId="urn:microsoft.com/office/officeart/2005/8/layout/orgChart1"/>
    <dgm:cxn modelId="{4CF9716B-EAD6-4722-AD93-E2DC31E9BCF7}" type="presOf" srcId="{B04D938B-3AF0-43DD-99FA-5CC9D47D20F4}" destId="{39E6127C-3563-4E68-B95C-0B95AAB17C53}" srcOrd="0" destOrd="0" presId="urn:microsoft.com/office/officeart/2005/8/layout/orgChart1"/>
    <dgm:cxn modelId="{CB2213EA-33EF-4BE3-BE72-64739E7A56DD}" srcId="{B04D938B-3AF0-43DD-99FA-5CC9D47D20F4}" destId="{58C24BC3-CA88-49E3-ABB2-9D90F28208FF}" srcOrd="2" destOrd="0" parTransId="{5D52A0DC-86D1-476E-AB0B-24B04FB5B021}" sibTransId="{8107B229-3BF1-4DAC-9E7B-9115CBB0DC56}"/>
    <dgm:cxn modelId="{B278DA6B-4F15-44FC-88CB-26EB7BB66364}" type="presParOf" srcId="{39E6127C-3563-4E68-B95C-0B95AAB17C53}" destId="{8E2DBF2F-A7EE-4886-A1AC-98B0B4388B6F}" srcOrd="0" destOrd="0" presId="urn:microsoft.com/office/officeart/2005/8/layout/orgChart1"/>
    <dgm:cxn modelId="{0E1C18AC-6AFE-44B3-BB10-2987CA90061D}" type="presParOf" srcId="{8E2DBF2F-A7EE-4886-A1AC-98B0B4388B6F}" destId="{381AA30A-05E5-4534-B15E-F91AB80DD737}" srcOrd="0" destOrd="0" presId="urn:microsoft.com/office/officeart/2005/8/layout/orgChart1"/>
    <dgm:cxn modelId="{DE54CE51-2C61-424A-BF22-A9721A9FA546}" type="presParOf" srcId="{381AA30A-05E5-4534-B15E-F91AB80DD737}" destId="{C25C2A25-F918-4DA8-AA6D-29821201D542}" srcOrd="0" destOrd="0" presId="urn:microsoft.com/office/officeart/2005/8/layout/orgChart1"/>
    <dgm:cxn modelId="{DC6C6AFA-3B34-4136-BC79-BE8AA41E9D0A}" type="presParOf" srcId="{381AA30A-05E5-4534-B15E-F91AB80DD737}" destId="{1CDA2C99-45B8-408C-BDEB-77E8535BCD45}" srcOrd="1" destOrd="0" presId="urn:microsoft.com/office/officeart/2005/8/layout/orgChart1"/>
    <dgm:cxn modelId="{177FE91F-4FF7-46B3-9B1C-7E775A8B5E2A}" type="presParOf" srcId="{8E2DBF2F-A7EE-4886-A1AC-98B0B4388B6F}" destId="{321ABB1E-B17C-4F86-BA62-D077917F9823}" srcOrd="1" destOrd="0" presId="urn:microsoft.com/office/officeart/2005/8/layout/orgChart1"/>
    <dgm:cxn modelId="{914D7BF7-0F46-4C11-9226-C929CFC46CD2}" type="presParOf" srcId="{321ABB1E-B17C-4F86-BA62-D077917F9823}" destId="{9B9EC225-729D-4D00-ABF0-A39EA2C0AE3A}" srcOrd="0" destOrd="0" presId="urn:microsoft.com/office/officeart/2005/8/layout/orgChart1"/>
    <dgm:cxn modelId="{4942531C-AB2A-448E-89D7-AA3811F9DC24}" type="presParOf" srcId="{321ABB1E-B17C-4F86-BA62-D077917F9823}" destId="{B40BC8DB-FBDF-4FC4-BF59-67F66F193493}" srcOrd="1" destOrd="0" presId="urn:microsoft.com/office/officeart/2005/8/layout/orgChart1"/>
    <dgm:cxn modelId="{6D46AB56-F9CB-4CDA-B341-92168BC8EB77}" type="presParOf" srcId="{B40BC8DB-FBDF-4FC4-BF59-67F66F193493}" destId="{DA8514BA-1643-48A6-B1DE-C6D1B85B35CA}" srcOrd="0" destOrd="0" presId="urn:microsoft.com/office/officeart/2005/8/layout/orgChart1"/>
    <dgm:cxn modelId="{24EB691E-1561-48E1-B842-CE1A902AC4FA}" type="presParOf" srcId="{DA8514BA-1643-48A6-B1DE-C6D1B85B35CA}" destId="{0B7FFBDC-0FDB-42C4-8042-157E97028506}" srcOrd="0" destOrd="0" presId="urn:microsoft.com/office/officeart/2005/8/layout/orgChart1"/>
    <dgm:cxn modelId="{A6384850-C849-4B28-82CB-525BD9F8CF27}" type="presParOf" srcId="{DA8514BA-1643-48A6-B1DE-C6D1B85B35CA}" destId="{9871E1D4-D5C1-48AF-87E8-A66BB17F0523}" srcOrd="1" destOrd="0" presId="urn:microsoft.com/office/officeart/2005/8/layout/orgChart1"/>
    <dgm:cxn modelId="{E9CC11CE-7644-4880-881E-669052DC5F50}" type="presParOf" srcId="{B40BC8DB-FBDF-4FC4-BF59-67F66F193493}" destId="{1A7EBE2B-7A9D-4E63-B1E8-A8F02CDECBDF}" srcOrd="1" destOrd="0" presId="urn:microsoft.com/office/officeart/2005/8/layout/orgChart1"/>
    <dgm:cxn modelId="{B971F70F-12E6-4384-8674-DF29494DE945}" type="presParOf" srcId="{B40BC8DB-FBDF-4FC4-BF59-67F66F193493}" destId="{E4699D15-55F6-451F-B817-A517D484DC44}" srcOrd="2" destOrd="0" presId="urn:microsoft.com/office/officeart/2005/8/layout/orgChart1"/>
    <dgm:cxn modelId="{B9DB3F19-1424-489D-BA01-4F5C8DD62803}" type="presParOf" srcId="{8E2DBF2F-A7EE-4886-A1AC-98B0B4388B6F}" destId="{9D3FFC6E-41A4-4F81-A109-9C388B81FC8B}" srcOrd="2" destOrd="0" presId="urn:microsoft.com/office/officeart/2005/8/layout/orgChart1"/>
    <dgm:cxn modelId="{8EDC37CB-83A7-4155-96FD-A05D7F674559}" type="presParOf" srcId="{39E6127C-3563-4E68-B95C-0B95AAB17C53}" destId="{4B4B8380-583A-41E9-BB69-EAA1225D2AF9}" srcOrd="1" destOrd="0" presId="urn:microsoft.com/office/officeart/2005/8/layout/orgChart1"/>
    <dgm:cxn modelId="{C121A513-2F2B-485B-A34D-8CFD358EF425}" type="presParOf" srcId="{4B4B8380-583A-41E9-BB69-EAA1225D2AF9}" destId="{864103B4-A04D-4F44-960B-BA5BF6517B72}" srcOrd="0" destOrd="0" presId="urn:microsoft.com/office/officeart/2005/8/layout/orgChart1"/>
    <dgm:cxn modelId="{CC9CC46B-5E23-4CA0-9F7B-693ED22A802E}" type="presParOf" srcId="{864103B4-A04D-4F44-960B-BA5BF6517B72}" destId="{BA828ED3-B455-47B4-A4A8-69038429D6F9}" srcOrd="0" destOrd="0" presId="urn:microsoft.com/office/officeart/2005/8/layout/orgChart1"/>
    <dgm:cxn modelId="{A1410BC2-B242-4F5F-B511-454F857850C2}" type="presParOf" srcId="{864103B4-A04D-4F44-960B-BA5BF6517B72}" destId="{C9B7FCBA-6B74-41D4-A121-A69148AEE7F0}" srcOrd="1" destOrd="0" presId="urn:microsoft.com/office/officeart/2005/8/layout/orgChart1"/>
    <dgm:cxn modelId="{B2912C48-F5BF-4529-B493-E64AA850FA1B}" type="presParOf" srcId="{4B4B8380-583A-41E9-BB69-EAA1225D2AF9}" destId="{5C8C14B0-92B0-4446-B1E1-5E157FCDF425}" srcOrd="1" destOrd="0" presId="urn:microsoft.com/office/officeart/2005/8/layout/orgChart1"/>
    <dgm:cxn modelId="{BF13214B-D5C6-4955-8876-C66FFE2B9912}" type="presParOf" srcId="{4B4B8380-583A-41E9-BB69-EAA1225D2AF9}" destId="{A255B4E7-A85D-47DA-B35E-D2DD37AB154C}" srcOrd="2" destOrd="0" presId="urn:microsoft.com/office/officeart/2005/8/layout/orgChart1"/>
    <dgm:cxn modelId="{2897E0DA-9851-40DC-9052-D94636F0E1C2}" type="presParOf" srcId="{39E6127C-3563-4E68-B95C-0B95AAB17C53}" destId="{C2F6FB26-4118-40A8-AE5A-B4ACFAE8720A}" srcOrd="2" destOrd="0" presId="urn:microsoft.com/office/officeart/2005/8/layout/orgChart1"/>
    <dgm:cxn modelId="{74295D54-CCFC-46C2-B655-A22819C35A85}" type="presParOf" srcId="{C2F6FB26-4118-40A8-AE5A-B4ACFAE8720A}" destId="{7081945B-594E-4A82-B7D4-598AFB4E7BDE}" srcOrd="0" destOrd="0" presId="urn:microsoft.com/office/officeart/2005/8/layout/orgChart1"/>
    <dgm:cxn modelId="{C72AD7F1-4597-4366-A829-0C6893E620E3}" type="presParOf" srcId="{7081945B-594E-4A82-B7D4-598AFB4E7BDE}" destId="{25A66510-0D6A-4730-AAE7-CE2E1DD111E5}" srcOrd="0" destOrd="0" presId="urn:microsoft.com/office/officeart/2005/8/layout/orgChart1"/>
    <dgm:cxn modelId="{963B372A-16B8-4976-B8AD-362B5DAFA12A}" type="presParOf" srcId="{7081945B-594E-4A82-B7D4-598AFB4E7BDE}" destId="{69C5790A-F2E1-4A19-883D-E998AA351FB3}" srcOrd="1" destOrd="0" presId="urn:microsoft.com/office/officeart/2005/8/layout/orgChart1"/>
    <dgm:cxn modelId="{7049D0D2-6843-405D-B3D7-A7BBCABDD77D}" type="presParOf" srcId="{C2F6FB26-4118-40A8-AE5A-B4ACFAE8720A}" destId="{00263B91-38E2-4790-BA34-F0723D0FF8CE}" srcOrd="1" destOrd="0" presId="urn:microsoft.com/office/officeart/2005/8/layout/orgChart1"/>
    <dgm:cxn modelId="{8D2FF28B-A82A-4C8B-B244-F3153B1E5F74}" type="presParOf" srcId="{00263B91-38E2-4790-BA34-F0723D0FF8CE}" destId="{770302D4-CA9E-4767-BC0B-F753133FAC55}" srcOrd="0" destOrd="0" presId="urn:microsoft.com/office/officeart/2005/8/layout/orgChart1"/>
    <dgm:cxn modelId="{B3AE51C7-FF4C-4BBA-BC01-C79D2E29D1F7}" type="presParOf" srcId="{00263B91-38E2-4790-BA34-F0723D0FF8CE}" destId="{AA7691D5-030F-4DED-AB1F-A00EB2CCD8FB}" srcOrd="1" destOrd="0" presId="urn:microsoft.com/office/officeart/2005/8/layout/orgChart1"/>
    <dgm:cxn modelId="{8A7DD99E-AE4E-40F1-971A-EEEF6C948364}" type="presParOf" srcId="{AA7691D5-030F-4DED-AB1F-A00EB2CCD8FB}" destId="{ADE7C8D0-29E8-429B-BE99-241DF104B771}" srcOrd="0" destOrd="0" presId="urn:microsoft.com/office/officeart/2005/8/layout/orgChart1"/>
    <dgm:cxn modelId="{6A1D7CCB-EA2C-4E8C-88A1-33EE02839938}" type="presParOf" srcId="{ADE7C8D0-29E8-429B-BE99-241DF104B771}" destId="{913FAFEF-A3E6-45BB-A9DB-B89DB89BB2B1}" srcOrd="0" destOrd="0" presId="urn:microsoft.com/office/officeart/2005/8/layout/orgChart1"/>
    <dgm:cxn modelId="{F8DC6C76-2D2C-45DE-9F67-E85885829450}" type="presParOf" srcId="{ADE7C8D0-29E8-429B-BE99-241DF104B771}" destId="{C184AFA4-B24C-44D5-BE36-A5FD62B8BE4B}" srcOrd="1" destOrd="0" presId="urn:microsoft.com/office/officeart/2005/8/layout/orgChart1"/>
    <dgm:cxn modelId="{F6E5D0A2-9159-436E-87F2-17E27A69ED94}" type="presParOf" srcId="{AA7691D5-030F-4DED-AB1F-A00EB2CCD8FB}" destId="{C476F07F-E8D8-4F41-AC72-785A7E0291E8}" srcOrd="1" destOrd="0" presId="urn:microsoft.com/office/officeart/2005/8/layout/orgChart1"/>
    <dgm:cxn modelId="{EE5B4EF4-2886-47E3-A593-43F8AD55C607}" type="presParOf" srcId="{AA7691D5-030F-4DED-AB1F-A00EB2CCD8FB}" destId="{3203E79A-B9AC-4EAA-8A9E-FE2470D8B2CE}" srcOrd="2" destOrd="0" presId="urn:microsoft.com/office/officeart/2005/8/layout/orgChart1"/>
    <dgm:cxn modelId="{127252E1-607D-49C3-9EA7-2C2E91F4F50B}" type="presParOf" srcId="{C2F6FB26-4118-40A8-AE5A-B4ACFAE8720A}" destId="{4F8CCDDE-6106-4444-9BDE-1F94DB0B59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302D4-CA9E-4767-BC0B-F753133FAC55}">
      <dsp:nvSpPr>
        <dsp:cNvPr id="0" name=""/>
        <dsp:cNvSpPr/>
      </dsp:nvSpPr>
      <dsp:spPr>
        <a:xfrm>
          <a:off x="7024145" y="796161"/>
          <a:ext cx="91440" cy="5084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4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EC225-729D-4D00-ABF0-A39EA2C0AE3A}">
      <dsp:nvSpPr>
        <dsp:cNvPr id="0" name=""/>
        <dsp:cNvSpPr/>
      </dsp:nvSpPr>
      <dsp:spPr>
        <a:xfrm>
          <a:off x="1165334" y="796161"/>
          <a:ext cx="91440" cy="5084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4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C2A25-F918-4DA8-AA6D-29821201D542}">
      <dsp:nvSpPr>
        <dsp:cNvPr id="0" name=""/>
        <dsp:cNvSpPr/>
      </dsp:nvSpPr>
      <dsp:spPr>
        <a:xfrm rot="10800000" flipV="1">
          <a:off x="555" y="468043"/>
          <a:ext cx="2420996" cy="3281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DISKRETNA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555" y="468043"/>
        <a:ext cx="2420996" cy="328117"/>
      </dsp:txXfrm>
    </dsp:sp>
    <dsp:sp modelId="{0B7FFBDC-0FDB-42C4-8042-157E97028506}">
      <dsp:nvSpPr>
        <dsp:cNvPr id="0" name=""/>
        <dsp:cNvSpPr/>
      </dsp:nvSpPr>
      <dsp:spPr>
        <a:xfrm>
          <a:off x="333878" y="1304570"/>
          <a:ext cx="1754350" cy="3876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Fiksni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korak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3878" y="1304570"/>
        <a:ext cx="1754350" cy="387613"/>
      </dsp:txXfrm>
    </dsp:sp>
    <dsp:sp modelId="{BA828ED3-B455-47B4-A4A8-69038429D6F9}">
      <dsp:nvSpPr>
        <dsp:cNvPr id="0" name=""/>
        <dsp:cNvSpPr/>
      </dsp:nvSpPr>
      <dsp:spPr>
        <a:xfrm rot="10800000" flipV="1">
          <a:off x="2929961" y="468043"/>
          <a:ext cx="2420996" cy="3151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FAZORSKA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2929961" y="468043"/>
        <a:ext cx="2420996" cy="315141"/>
      </dsp:txXfrm>
    </dsp:sp>
    <dsp:sp modelId="{25A66510-0D6A-4730-AAE7-CE2E1DD111E5}">
      <dsp:nvSpPr>
        <dsp:cNvPr id="0" name=""/>
        <dsp:cNvSpPr/>
      </dsp:nvSpPr>
      <dsp:spPr>
        <a:xfrm rot="10800000" flipV="1">
          <a:off x="5859367" y="468043"/>
          <a:ext cx="2420996" cy="3281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KONTINUALNA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5859367" y="468043"/>
        <a:ext cx="2420996" cy="328117"/>
      </dsp:txXfrm>
    </dsp:sp>
    <dsp:sp modelId="{913FAFEF-A3E6-45BB-A9DB-B89DB89BB2B1}">
      <dsp:nvSpPr>
        <dsp:cNvPr id="0" name=""/>
        <dsp:cNvSpPr/>
      </dsp:nvSpPr>
      <dsp:spPr>
        <a:xfrm>
          <a:off x="6146848" y="1304570"/>
          <a:ext cx="1846034" cy="3876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Varijabilni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korak</a:t>
          </a:r>
          <a:endParaRPr lang="en-U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46848" y="1304570"/>
        <a:ext cx="1846034" cy="387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CFF8E-8632-4483-B6FB-E6939195B650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8F675-2F83-45B6-A438-218EA43A85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611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48545-0B50-4E92-AF90-38866D6DFC7C}" type="datetimeFigureOut">
              <a:rPr lang="en-US" smtClean="0"/>
              <a:pPr/>
              <a:t>5/6/2013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772C6-243E-449B-926E-CAC8EE7E5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394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7/7/2012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3F53D-3166-4700-BB28-90B7E760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ylonhead1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0"/>
            <a:ext cx="7740352" cy="6858000"/>
          </a:xfrm>
          <a:prstGeom prst="rect">
            <a:avLst/>
          </a:prstGeom>
          <a:solidFill>
            <a:srgbClr val="C00000"/>
          </a:solidFill>
        </p:spPr>
      </p:pic>
      <p:pic>
        <p:nvPicPr>
          <p:cNvPr id="18" name="Picture 17" descr="Captur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6733" y="205103"/>
            <a:ext cx="1370349" cy="109034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0" y="2348880"/>
            <a:ext cx="6372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Mogućnost korišćenja fazorske simulacije za analizu kratkih spojeva u srednjenaponskoj mreži</a:t>
            </a:r>
          </a:p>
          <a:p>
            <a:pPr algn="ctr"/>
            <a:endParaRPr lang="sr-Latn-R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logo CG KO CIGR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786"/>
            <a:ext cx="2771800" cy="159057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043608" y="4077072"/>
            <a:ext cx="38164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dirty="0" smtClean="0"/>
          </a:p>
          <a:p>
            <a:pPr algn="ctr"/>
            <a:r>
              <a:rPr lang="sr-Latn-CS" sz="2000" dirty="0" smtClean="0">
                <a:solidFill>
                  <a:schemeClr val="accent1"/>
                </a:solidFill>
              </a:rPr>
              <a:t>Prof. dr. Škuletić Sreten</a:t>
            </a:r>
          </a:p>
          <a:p>
            <a:pPr algn="ctr"/>
            <a:r>
              <a:rPr lang="sr-Latn-CS" sz="2000" dirty="0" err="1" smtClean="0">
                <a:solidFill>
                  <a:schemeClr val="accent1"/>
                </a:solidFill>
              </a:rPr>
              <a:t>Doc</a:t>
            </a:r>
            <a:r>
              <a:rPr lang="sr-Latn-CS" sz="2000" dirty="0" smtClean="0">
                <a:solidFill>
                  <a:schemeClr val="accent1"/>
                </a:solidFill>
              </a:rPr>
              <a:t>. dr. Radulović Vladan</a:t>
            </a:r>
          </a:p>
          <a:p>
            <a:pPr algn="ctr"/>
            <a:r>
              <a:rPr lang="sr-Latn-CS" sz="2000" dirty="0" err="1" smtClean="0">
                <a:solidFill>
                  <a:schemeClr val="accent1"/>
                </a:solidFill>
              </a:rPr>
              <a:t>Spec</a:t>
            </a:r>
            <a:r>
              <a:rPr lang="sr-Latn-CS" sz="2000" dirty="0" smtClean="0">
                <a:solidFill>
                  <a:schemeClr val="accent1"/>
                </a:solidFill>
              </a:rPr>
              <a:t>. Sci. Stešević Ivan</a:t>
            </a:r>
            <a:endParaRPr lang="sr-Latn-CS" sz="20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6381328"/>
            <a:ext cx="2960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</a:t>
            </a:r>
            <a:r>
              <a:rPr lang="sr-Latn-CS" dirty="0" err="1"/>
              <a:t>žno</a:t>
            </a:r>
            <a:r>
              <a:rPr lang="sr-Latn-CS" dirty="0"/>
              <a:t>, Maj 2013.  godine</a:t>
            </a:r>
            <a:endParaRPr lang="en-US" dirty="0"/>
          </a:p>
          <a:p>
            <a:endParaRPr lang="sr-Latn-C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12" y="18864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Rezultati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dobijeni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kori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šćenjem Matlab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-a -</a:t>
            </a:r>
          </a:p>
          <a:p>
            <a:pPr algn="ctr">
              <a:buFontTx/>
              <a:buChar char="-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faze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naizmjeni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čnog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zemljospoja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6120680" cy="4055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7544" y="5517232"/>
            <a:ext cx="601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Izražena  jednosmjerna  komponenta  koja  ne  utiče  na  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fazorsku  metodu  rješavanja  simulacije.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3284984"/>
            <a:ext cx="3347864" cy="3645024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V="1">
            <a:off x="8460430" y="2276872"/>
            <a:ext cx="864096" cy="10081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1560" y="711860"/>
            <a:ext cx="741682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12" y="18864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Zaklju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Mane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fazorske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Nemogućnost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posmatranja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učestanosti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učestanosti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oscilovanja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generatora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sastavni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KS. </a:t>
            </a:r>
          </a:p>
          <a:p>
            <a:pPr lvl="0">
              <a:buFont typeface="Arial" pitchFamily="34" charset="0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Neusklađenost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fazorske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simulacije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vremenima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otvaranja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zatvaranja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kontakata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prekidača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Zanemarivanje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jednosmjernih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komponenti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značajno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izražene</a:t>
            </a:r>
            <a:r>
              <a:rPr lang="en-US" sz="2000" dirty="0" smtClean="0"/>
              <a:t>.</a:t>
            </a: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Prednosti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fazorske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brzo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simulacije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/>
              <a:t> </a:t>
            </a:r>
          </a:p>
          <a:p>
            <a:pPr lvl="0">
              <a:buFont typeface="Arial" pitchFamily="34" charset="0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kombinaciji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ostalim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metodama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dobija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potpuna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slika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Jednostavnost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očitavanja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faznih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stavova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odgovarajućih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fazora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Arial" pitchFamily="34" charset="0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707904" y="711860"/>
            <a:ext cx="18002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" name="Picture 4" descr="logo CG KO CIGR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703"/>
            <a:ext cx="1163182" cy="908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ylonhead1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0"/>
            <a:ext cx="7740352" cy="6858000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7" name="TextBox 6"/>
          <p:cNvSpPr txBox="1"/>
          <p:nvPr/>
        </p:nvSpPr>
        <p:spPr>
          <a:xfrm>
            <a:off x="179512" y="2276872"/>
            <a:ext cx="56886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HVALA NA PAŽNJI !</a:t>
            </a:r>
          </a:p>
          <a:p>
            <a:endParaRPr lang="sr-Latn-RS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r-Latn-R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???</a:t>
            </a:r>
            <a:endParaRPr lang="en-US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 CG KO CIGR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2" y="0"/>
            <a:ext cx="1523222" cy="1124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0"/>
            <a:ext cx="7092280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5536" y="908720"/>
            <a:ext cx="4464496" cy="3488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Simulacione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-u</a:t>
            </a:r>
          </a:p>
          <a:p>
            <a:pPr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Konfiguracija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mre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že</a:t>
            </a:r>
          </a:p>
          <a:p>
            <a:pPr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Proračun vrijednosti napona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KS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Rezultati dobijeni korišćenjem Matlab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88640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Sadr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žaj rada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23528" y="2132856"/>
            <a:ext cx="3456384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 CG KO CIGR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2" y="0"/>
            <a:ext cx="1451214" cy="105273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3131840" y="711860"/>
            <a:ext cx="246602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"/>
            <a:ext cx="7920880" cy="1988839"/>
          </a:xfrm>
          <a:prstGeom prst="rect">
            <a:avLst/>
          </a:prstGeom>
        </p:spPr>
      </p:pic>
      <p:graphicFrame>
        <p:nvGraphicFramePr>
          <p:cNvPr id="9" name="Diagram 8"/>
          <p:cNvGraphicFramePr/>
          <p:nvPr/>
        </p:nvGraphicFramePr>
        <p:xfrm>
          <a:off x="467544" y="2276872"/>
          <a:ext cx="8280920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Rectangle 19"/>
          <p:cNvSpPr/>
          <p:nvPr/>
        </p:nvSpPr>
        <p:spPr>
          <a:xfrm>
            <a:off x="3203848" y="5085184"/>
            <a:ext cx="288032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Simulacione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tehnike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436096" y="3933056"/>
            <a:ext cx="2160000" cy="1116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72000" y="3068960"/>
            <a:ext cx="0" cy="201622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19672" y="3933056"/>
            <a:ext cx="2376264" cy="11521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131840" y="2348880"/>
            <a:ext cx="2952328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520" y="2348880"/>
            <a:ext cx="2808312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tur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7664" y="908720"/>
            <a:ext cx="6192688" cy="43924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188640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konfiguracije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mre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že i njenih parametara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5733256"/>
            <a:ext cx="3563888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apture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" y="4149080"/>
            <a:ext cx="2843808" cy="270892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611560" y="711860"/>
            <a:ext cx="741682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Prora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čun naponskih prilika nakon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zemljospoja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OpenOffice.org" r:id="rId3" imgW="0" imgH="0" progId="opendocument.MathDocument.1">
                  <p:embed/>
                </p:oleObj>
              </mc:Choice>
              <mc:Fallback>
                <p:oleObj name="OpenOffice.org" r:id="rId3" imgW="0" imgH="0" progId="opendocument.MathDocument.1">
                  <p:embed/>
                  <p:pic>
                    <p:nvPicPr>
                      <p:cNvPr id="0" name="Rectangle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/>
          </p:cNvGraphicFramePr>
          <p:nvPr/>
        </p:nvGraphicFramePr>
        <p:xfrm>
          <a:off x="1465263" y="1335088"/>
          <a:ext cx="5776912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OpenOffice.org" r:id="rId4" imgW="0" imgH="0" progId="opendocument.MathDocument.1">
                  <p:embed/>
                </p:oleObj>
              </mc:Choice>
              <mc:Fallback>
                <p:oleObj name="OpenOffice.org" r:id="rId4" imgW="0" imgH="0" progId="opendocument.MathDocument.1">
                  <p:embed/>
                  <p:pic>
                    <p:nvPicPr>
                      <p:cNvPr id="0" name="Rectangle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1335088"/>
                        <a:ext cx="5776912" cy="277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OpenOffice.org" r:id="rId5" imgW="0" imgH="0" progId="opendocument.MathDocument.1">
                  <p:embed/>
                </p:oleObj>
              </mc:Choice>
              <mc:Fallback>
                <p:oleObj name="OpenOffice.org" r:id="rId5" imgW="0" imgH="0" progId="opendocument.MathDocument.1">
                  <p:embed/>
                  <p:pic>
                    <p:nvPicPr>
                      <p:cNvPr id="0" name="Rectangle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419872" y="1484784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Napon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zdrave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faze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nastanka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Captu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980728"/>
            <a:ext cx="3275856" cy="1584176"/>
          </a:xfrm>
          <a:prstGeom prst="rect">
            <a:avLst/>
          </a:prstGeom>
        </p:spPr>
      </p:pic>
      <p:pic>
        <p:nvPicPr>
          <p:cNvPr id="18" name="Picture 17" descr="Capture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5616" y="2420888"/>
            <a:ext cx="6624736" cy="3456384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 flipH="1" flipV="1">
            <a:off x="2627784" y="4509120"/>
            <a:ext cx="576064" cy="158417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87824" y="603406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Impedansa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redosljeda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Z= 0,081+j1.889  [</a:t>
            </a:r>
            <a:r>
              <a:rPr lang="el-G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11560" y="711860"/>
            <a:ext cx="741682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12" y="188640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Prora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čun naponskih prilika nakon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zemljospoja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Nulti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redosljed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" name="OpenOffice.org" r:id="rId3" imgW="0" imgH="0" progId="opendocument.MathDocument.1">
                  <p:embed/>
                </p:oleObj>
              </mc:Choice>
              <mc:Fallback>
                <p:oleObj name="OpenOffice.org" r:id="rId3" imgW="0" imgH="0" progId="opendocument.MathDocument.1">
                  <p:embed/>
                  <p:pic>
                    <p:nvPicPr>
                      <p:cNvPr id="0" name="Rectangle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/>
          </p:cNvGraphicFramePr>
          <p:nvPr/>
        </p:nvGraphicFramePr>
        <p:xfrm>
          <a:off x="1465263" y="1335088"/>
          <a:ext cx="5776912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6" name="OpenOffice.org" r:id="rId4" imgW="0" imgH="0" progId="opendocument.MathDocument.1">
                  <p:embed/>
                </p:oleObj>
              </mc:Choice>
              <mc:Fallback>
                <p:oleObj name="OpenOffice.org" r:id="rId4" imgW="0" imgH="0" progId="opendocument.MathDocument.1">
                  <p:embed/>
                  <p:pic>
                    <p:nvPicPr>
                      <p:cNvPr id="0" name="Rectangle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1335088"/>
                        <a:ext cx="5776912" cy="277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7" name="OpenOffice.org" r:id="rId5" imgW="0" imgH="0" progId="opendocument.MathDocument.1">
                  <p:embed/>
                </p:oleObj>
              </mc:Choice>
              <mc:Fallback>
                <p:oleObj name="OpenOffice.org" r:id="rId5" imgW="0" imgH="0" progId="opendocument.MathDocument.1">
                  <p:embed/>
                  <p:pic>
                    <p:nvPicPr>
                      <p:cNvPr id="0" name="Rectangle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563888" y="393305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Impedansa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nultog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redosljeda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Zo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450 [</a:t>
            </a:r>
            <a:r>
              <a:rPr lang="el-G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Capture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75656" y="1124744"/>
            <a:ext cx="6264696" cy="2736304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 flipV="1">
            <a:off x="3131840" y="2708920"/>
            <a:ext cx="648072" cy="122413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Up-Down Arrow 24"/>
          <p:cNvSpPr/>
          <p:nvPr/>
        </p:nvSpPr>
        <p:spPr>
          <a:xfrm>
            <a:off x="4644008" y="4653136"/>
            <a:ext cx="360040" cy="93610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 descr="Captur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35696" y="5661248"/>
            <a:ext cx="5760640" cy="1196752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611560" y="711860"/>
            <a:ext cx="7992888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12" y="188640"/>
            <a:ext cx="9144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Prora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čun naponskih prilika nakon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zemljospoja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>
              <a:buFontTx/>
              <a:buChar char="-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Fazni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zdrave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faze-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aptur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23728" y="1556792"/>
            <a:ext cx="4896544" cy="273630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755576" y="2924944"/>
            <a:ext cx="3024336" cy="10801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 rot="10431247">
            <a:off x="2313869" y="2929845"/>
            <a:ext cx="1203894" cy="926301"/>
          </a:xfrm>
          <a:prstGeom prst="arc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5536" y="34290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Uba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342900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30°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9952" y="4687976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linijske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faze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30°.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11560" y="711860"/>
            <a:ext cx="7992888" cy="3077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788024" y="3890665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dirty="0" err="1">
                <a:latin typeface="Times New Roman" pitchFamily="18" charset="0"/>
                <a:cs typeface="Times New Roman" pitchFamily="18" charset="0"/>
              </a:rPr>
              <a:t>čekivanja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od rezultata u Matlab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-u:</a:t>
            </a:r>
          </a:p>
          <a:p>
            <a:endParaRPr lang="sr-Latn-C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512" y="18864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Rezultati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dobijeni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kori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šćenjem Matlab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-a -</a:t>
            </a:r>
          </a:p>
          <a:p>
            <a:pPr algn="ctr">
              <a:buFontTx/>
              <a:buChar char="-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faze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zemljospoja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24744"/>
            <a:ext cx="633670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 flipH="1">
            <a:off x="7164288" y="1988840"/>
            <a:ext cx="64807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308304" y="4365104"/>
            <a:ext cx="64807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28384" y="4077072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Izgled</a:t>
            </a:r>
            <a:r>
              <a:rPr lang="en-US" sz="2000" dirty="0" smtClean="0"/>
              <a:t>  </a:t>
            </a:r>
            <a:r>
              <a:rPr lang="en-US" sz="2000" dirty="0" err="1" smtClean="0"/>
              <a:t>faznog</a:t>
            </a:r>
            <a:r>
              <a:rPr lang="en-US" sz="2000" dirty="0" smtClean="0"/>
              <a:t> </a:t>
            </a:r>
            <a:r>
              <a:rPr lang="en-US" sz="2000" dirty="0" err="1" smtClean="0"/>
              <a:t>stava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7884368" y="1844824"/>
            <a:ext cx="12325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Izgled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napona</a:t>
            </a:r>
            <a:endParaRPr lang="en-US" dirty="0"/>
          </a:p>
        </p:txBody>
      </p:sp>
      <p:pic>
        <p:nvPicPr>
          <p:cNvPr id="18" name="Picture 1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861048"/>
            <a:ext cx="6336704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1331640" y="711860"/>
            <a:ext cx="669674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12" y="18864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Rezultati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dobijeni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kori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šćenjem Matlab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-a -</a:t>
            </a:r>
          </a:p>
          <a:p>
            <a:pPr algn="ctr">
              <a:buFontTx/>
              <a:buChar char="-"/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Struja faze pogođene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KS-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196752"/>
            <a:ext cx="6048671" cy="374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0613" y="4341813"/>
            <a:ext cx="2973387" cy="251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732240" y="1663640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Struja faze pogođene kvarom dobija vrijednosti koje su znatno veće od nominalnih.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5013176"/>
            <a:ext cx="5256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Kod direktno uzemljenih mreža prilikom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jednofazanog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KS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javljaju se struje koje stvaraju velika strujna naprezanja.</a:t>
            </a:r>
          </a:p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Kod izolovanih mreža naponska naprezanja postaju opasnija.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940152" y="2132856"/>
            <a:ext cx="792088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03648" y="711860"/>
            <a:ext cx="662473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17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363</Words>
  <Application>Microsoft Office PowerPoint</Application>
  <PresentationFormat>On-screen Show (4:3)</PresentationFormat>
  <Paragraphs>85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OpenOffice.org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Mašina</dc:creator>
  <cp:lastModifiedBy>Mashina</cp:lastModifiedBy>
  <cp:revision>113</cp:revision>
  <dcterms:created xsi:type="dcterms:W3CDTF">2012-07-07T16:02:55Z</dcterms:created>
  <dcterms:modified xsi:type="dcterms:W3CDTF">2013-05-06T21:01:27Z</dcterms:modified>
</cp:coreProperties>
</file>